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A0255-3C5C-DE42-A6B0-5A45A1AF3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BE6061-CA2E-884E-A34B-318049F3E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697945-7AD1-4448-BE3E-4C654390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2228E0-AEEF-D14A-88B2-56F98326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6FDB7-DFCA-8E47-9F39-A231073F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02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02DD2-E2B1-4F47-B747-8A5A4A0BC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C15870-587F-1F49-82A1-D5684B003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2DC8E2-76F5-5146-898C-B430AFA8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6E0608-0253-6944-84AA-2C46D8A3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B728DA-BD4B-5241-A312-654BB5BE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8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6F549A-DFF1-044C-A1BD-0451C08FD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D73387-418E-C74C-AB93-466B96FD1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C13B9A-B262-8340-918A-EC8A6699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5C3EA6-AFC3-7548-9868-00DE0835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DA4786-1DDD-ED4A-B413-DE22E79C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8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77E217-BE74-5E42-9332-D274225EE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D3264D-B516-954A-93D5-C2600CD5D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2BB9A3-036B-8647-BAA3-A9C45E75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95D36A-13C3-3C4E-8351-55AC210A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39C7FC-9DFB-9C4C-ABB4-83A2B80C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3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5DFF2-066C-7747-8190-AF149089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E22E2E-C85A-8A46-8FC0-72C85D5DD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0980C1-BBC5-984B-A209-B221227E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F52C27-C11F-EF47-A095-7523ADC3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81FBEA-5BC9-014D-80BC-BF4ABAA9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88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0F73F-76F4-DB49-BE61-59C367C2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269E68-85DB-D04A-9929-31E8B6805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CCA242B-7BE2-DB41-97F1-1A6E4DCAD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01730E-2B20-F44F-9F8F-030CA6EB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86AB9C-0DA1-0949-B5DF-28D264FD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7B9657-5787-2A4B-87E3-AC0E3B23F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21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F0BFF-B85B-E048-8AE8-DDE267B7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76A72D-1FFB-8E43-94B2-0BE119D1E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6987AB-4725-0543-8CEC-DDB4DAE3C6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4050DA3-A300-C649-A635-8917D2A26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8F5161-8F29-1F4A-B91C-A2B604B8E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6ACDF21-1CBA-ED4F-A951-A27D8CDB0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90676D-61DE-A54A-BB5B-ED9DB21A7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E14BE4-9311-BF44-88CD-11C41228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26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BDAA4-EAA1-CD41-AB37-8BC3576B2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58654D-CFD3-7146-9822-459787D86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2055FCE-BED5-A843-9189-27FCEE00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CACD6F-462C-B146-A339-79D3C1A3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8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0E5973-464F-4241-9B53-E3E51020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DE66BF-793C-C245-8FA2-27FEE2BA7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C2E5D0-BF00-724E-B221-C7686BEB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79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95B8C3-1188-2341-91FB-B05ABFD6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7836D2-196A-FA48-90B4-C38C1F5C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9CC464-7234-9D42-9B18-87774053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4F890-01A2-9645-A55F-1D4C10FD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2B4A43-045B-8F46-825A-B4D15E1B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46B04F-B4E1-6142-AC63-315DDADC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96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DCF87-C4A5-9642-A88A-4DFF2B77A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DF499-3159-4A4E-9050-9B6BD6AE7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2BD113-B62F-D649-BC5B-0B5A653A9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3EA93D-987B-6E48-A5C6-A543C9F7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C0CD2A-207E-FE4D-99B4-3CA080E4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B0F758-A9EB-234E-B43F-13BCA971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38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B8EF64-BB67-834C-B4A0-B9E2DE126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A7FCBB-6DF0-3540-8AB6-F72134C16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9254EA-CC12-E248-82D1-6CA02D6B2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817B-1801-494A-AD9E-47A49BEEB1EA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01A817-7BB1-2C4B-ACE5-DFF440B38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04634C-DE11-3D41-9A55-793DB4ABE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483F5-48AB-774B-A2D6-AEA5486447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27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7A0BC71A-1CBC-C74A-839E-8859A7842EFE}"/>
              </a:ext>
            </a:extLst>
          </p:cNvPr>
          <p:cNvSpPr/>
          <p:nvPr/>
        </p:nvSpPr>
        <p:spPr>
          <a:xfrm>
            <a:off x="3503140" y="2882348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妻</a:t>
            </a: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9500D705-5D56-C447-923B-FB865B447582}"/>
              </a:ext>
            </a:extLst>
          </p:cNvPr>
          <p:cNvSpPr/>
          <p:nvPr/>
        </p:nvSpPr>
        <p:spPr>
          <a:xfrm>
            <a:off x="6398740" y="2882348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566CC47-36C4-A349-8E62-D204CC2BBF06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5481027" y="3205370"/>
            <a:ext cx="917713" cy="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54A2345A-171D-4640-84E2-E6454738A4F3}"/>
              </a:ext>
            </a:extLst>
          </p:cNvPr>
          <p:cNvSpPr/>
          <p:nvPr/>
        </p:nvSpPr>
        <p:spPr>
          <a:xfrm>
            <a:off x="4891217" y="4567030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子供</a:t>
            </a:r>
          </a:p>
        </p:txBody>
      </p:sp>
      <p:cxnSp>
        <p:nvCxnSpPr>
          <p:cNvPr id="11" name="カギ線コネクタ 10">
            <a:extLst>
              <a:ext uri="{FF2B5EF4-FFF2-40B4-BE49-F238E27FC236}">
                <a16:creationId xmlns:a16="http://schemas.microsoft.com/office/drawing/2014/main" id="{646F9722-C6F8-7348-AA51-C8FD5771103C}"/>
              </a:ext>
            </a:extLst>
          </p:cNvPr>
          <p:cNvCxnSpPr>
            <a:cxnSpLocks/>
            <a:stCxn id="4" idx="3"/>
            <a:endCxn id="9" idx="0"/>
          </p:cNvCxnSpPr>
          <p:nvPr/>
        </p:nvCxnSpPr>
        <p:spPr>
          <a:xfrm>
            <a:off x="5481027" y="3205370"/>
            <a:ext cx="399134" cy="136166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95A1FD9D-96C9-7F43-BFF8-CB609A3556EB}"/>
              </a:ext>
            </a:extLst>
          </p:cNvPr>
          <p:cNvSpPr/>
          <p:nvPr/>
        </p:nvSpPr>
        <p:spPr>
          <a:xfrm>
            <a:off x="607540" y="1096171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祖母</a:t>
            </a: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261313E0-CD2B-0240-88BC-851C7D5A524A}"/>
              </a:ext>
            </a:extLst>
          </p:cNvPr>
          <p:cNvSpPr/>
          <p:nvPr/>
        </p:nvSpPr>
        <p:spPr>
          <a:xfrm>
            <a:off x="3503140" y="1096171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祖父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C0C51B8-8FDE-5247-9287-93D66C37C034}"/>
              </a:ext>
            </a:extLst>
          </p:cNvPr>
          <p:cNvCxnSpPr>
            <a:cxnSpLocks/>
            <a:stCxn id="14" idx="3"/>
            <a:endCxn id="15" idx="1"/>
          </p:cNvCxnSpPr>
          <p:nvPr/>
        </p:nvCxnSpPr>
        <p:spPr>
          <a:xfrm>
            <a:off x="2585427" y="1419193"/>
            <a:ext cx="917713" cy="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6">
            <a:extLst>
              <a:ext uri="{FF2B5EF4-FFF2-40B4-BE49-F238E27FC236}">
                <a16:creationId xmlns:a16="http://schemas.microsoft.com/office/drawing/2014/main" id="{E41F37B4-1167-3149-A4D9-7D0F8E18C4B7}"/>
              </a:ext>
            </a:extLst>
          </p:cNvPr>
          <p:cNvCxnSpPr>
            <a:cxnSpLocks/>
            <a:stCxn id="15" idx="1"/>
            <a:endCxn id="4" idx="0"/>
          </p:cNvCxnSpPr>
          <p:nvPr/>
        </p:nvCxnSpPr>
        <p:spPr>
          <a:xfrm rot="10800000" flipH="1" flipV="1">
            <a:off x="3503140" y="1419192"/>
            <a:ext cx="988944" cy="1463155"/>
          </a:xfrm>
          <a:prstGeom prst="bentConnector4">
            <a:avLst>
              <a:gd name="adj1" fmla="val -23116"/>
              <a:gd name="adj2" fmla="val 610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33002899-E178-BC4E-B40E-A4BFC5288B3D}"/>
              </a:ext>
            </a:extLst>
          </p:cNvPr>
          <p:cNvSpPr/>
          <p:nvPr/>
        </p:nvSpPr>
        <p:spPr>
          <a:xfrm>
            <a:off x="6390498" y="1071502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祖母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053852D1-D429-7942-9F05-454E16025A45}"/>
              </a:ext>
            </a:extLst>
          </p:cNvPr>
          <p:cNvSpPr/>
          <p:nvPr/>
        </p:nvSpPr>
        <p:spPr>
          <a:xfrm>
            <a:off x="9286098" y="1071502"/>
            <a:ext cx="1977887" cy="646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祖父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6CBB374-4D86-6949-9C73-294BE6DF90AE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>
            <a:off x="8368385" y="1394524"/>
            <a:ext cx="917713" cy="0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カギ線コネクタ 22">
            <a:extLst>
              <a:ext uri="{FF2B5EF4-FFF2-40B4-BE49-F238E27FC236}">
                <a16:creationId xmlns:a16="http://schemas.microsoft.com/office/drawing/2014/main" id="{60669F7A-6F8B-CC46-B3FE-92480433FDD3}"/>
              </a:ext>
            </a:extLst>
          </p:cNvPr>
          <p:cNvCxnSpPr>
            <a:cxnSpLocks/>
            <a:stCxn id="20" idx="3"/>
            <a:endCxn id="5" idx="0"/>
          </p:cNvCxnSpPr>
          <p:nvPr/>
        </p:nvCxnSpPr>
        <p:spPr>
          <a:xfrm flipH="1">
            <a:off x="7387684" y="1394524"/>
            <a:ext cx="980701" cy="1487824"/>
          </a:xfrm>
          <a:prstGeom prst="bentConnector4">
            <a:avLst>
              <a:gd name="adj1" fmla="val -23310"/>
              <a:gd name="adj2" fmla="val 608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58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7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Kenji Okubo</dc:creator>
  <cp:lastModifiedBy>Kenji Okubo</cp:lastModifiedBy>
  <cp:revision>4</cp:revision>
  <dcterms:created xsi:type="dcterms:W3CDTF">2021-06-15T09:40:08Z</dcterms:created>
  <dcterms:modified xsi:type="dcterms:W3CDTF">2021-06-16T02:43:28Z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ef5274-90b8-4b3f-8a76-b4c36a43e904_Enabled">
    <vt:lpwstr>true</vt:lpwstr>
  </property>
  <property fmtid="{D5CDD505-2E9C-101B-9397-08002B2CF9AE}" pid="3" name="MSIP_Label_03ef5274-90b8-4b3f-8a76-b4c36a43e904_SetDate">
    <vt:lpwstr>2021-06-15T09:40:09Z</vt:lpwstr>
  </property>
  <property fmtid="{D5CDD505-2E9C-101B-9397-08002B2CF9AE}" pid="4" name="MSIP_Label_03ef5274-90b8-4b3f-8a76-b4c36a43e904_Method">
    <vt:lpwstr>Standard</vt:lpwstr>
  </property>
  <property fmtid="{D5CDD505-2E9C-101B-9397-08002B2CF9AE}" pid="5" name="MSIP_Label_03ef5274-90b8-4b3f-8a76-b4c36a43e904_Name">
    <vt:lpwstr>Not Protected_2</vt:lpwstr>
  </property>
  <property fmtid="{D5CDD505-2E9C-101B-9397-08002B2CF9AE}" pid="6" name="MSIP_Label_03ef5274-90b8-4b3f-8a76-b4c36a43e904_SiteId">
    <vt:lpwstr>61e6eeb3-5fd7-4aaa-ae3c-61e8deb09b79</vt:lpwstr>
  </property>
  <property fmtid="{D5CDD505-2E9C-101B-9397-08002B2CF9AE}" pid="7" name="MSIP_Label_03ef5274-90b8-4b3f-8a76-b4c36a43e904_ActionId">
    <vt:lpwstr>1c4ddaab-8bea-494a-bc1a-18f96f53da6d</vt:lpwstr>
  </property>
  <property fmtid="{D5CDD505-2E9C-101B-9397-08002B2CF9AE}" pid="8" name="MSIP_Label_03ef5274-90b8-4b3f-8a76-b4c36a43e904_ContentBits">
    <vt:lpwstr>0</vt:lpwstr>
  </property>
</Properties>
</file>